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6" r:id="rId5"/>
    <p:sldId id="299" r:id="rId6"/>
    <p:sldId id="301" r:id="rId7"/>
    <p:sldId id="302" r:id="rId8"/>
    <p:sldId id="310" r:id="rId9"/>
    <p:sldId id="303" r:id="rId10"/>
    <p:sldId id="300" r:id="rId11"/>
    <p:sldId id="298" r:id="rId12"/>
    <p:sldId id="297" r:id="rId13"/>
    <p:sldId id="294" r:id="rId14"/>
    <p:sldId id="295" r:id="rId15"/>
    <p:sldId id="311" r:id="rId16"/>
    <p:sldId id="312" r:id="rId17"/>
    <p:sldId id="292" r:id="rId18"/>
    <p:sldId id="293" r:id="rId19"/>
    <p:sldId id="291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304" r:id="rId37"/>
    <p:sldId id="305" r:id="rId38"/>
    <p:sldId id="306" r:id="rId39"/>
    <p:sldId id="307" r:id="rId40"/>
    <p:sldId id="308" r:id="rId41"/>
    <p:sldId id="309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B4"/>
    <a:srgbClr val="FF7C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04" d="100"/>
          <a:sy n="104" d="100"/>
        </p:scale>
        <p:origin x="-30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Relationship Id="rId4" Type="http://schemas.openxmlformats.org/officeDocument/2006/relationships/image" Target="../media/image13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4.png"/><Relationship Id="rId21" Type="http://schemas.openxmlformats.org/officeDocument/2006/relationships/image" Target="../media/image152.sv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23" Type="http://schemas.openxmlformats.org/officeDocument/2006/relationships/image" Target="../media/image154.svg"/><Relationship Id="rId10" Type="http://schemas.openxmlformats.org/officeDocument/2006/relationships/image" Target="../media/image141.png"/><Relationship Id="rId19" Type="http://schemas.openxmlformats.org/officeDocument/2006/relationships/image" Target="../media/image150.sv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sv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svg"/><Relationship Id="rId4" Type="http://schemas.openxmlformats.org/officeDocument/2006/relationships/image" Target="../media/image157.svg"/><Relationship Id="rId9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sv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svg"/><Relationship Id="rId7" Type="http://schemas.openxmlformats.org/officeDocument/2006/relationships/image" Target="../media/image171.svg"/><Relationship Id="rId12" Type="http://schemas.openxmlformats.org/officeDocument/2006/relationships/image" Target="../media/image176.png"/><Relationship Id="rId17" Type="http://schemas.openxmlformats.org/officeDocument/2006/relationships/image" Target="../media/image181.sv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svg"/><Relationship Id="rId5" Type="http://schemas.openxmlformats.org/officeDocument/2006/relationships/image" Target="../media/image169.svg"/><Relationship Id="rId15" Type="http://schemas.openxmlformats.org/officeDocument/2006/relationships/image" Target="../media/image179.svg"/><Relationship Id="rId10" Type="http://schemas.openxmlformats.org/officeDocument/2006/relationships/image" Target="../media/image174.png"/><Relationship Id="rId19" Type="http://schemas.openxmlformats.org/officeDocument/2006/relationships/image" Target="../media/image183.svg"/><Relationship Id="rId4" Type="http://schemas.openxmlformats.org/officeDocument/2006/relationships/image" Target="../media/image168.png"/><Relationship Id="rId9" Type="http://schemas.openxmlformats.org/officeDocument/2006/relationships/image" Target="../media/image173.svg"/><Relationship Id="rId14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svg"/><Relationship Id="rId18" Type="http://schemas.openxmlformats.org/officeDocument/2006/relationships/image" Target="../media/image200.png"/><Relationship Id="rId3" Type="http://schemas.openxmlformats.org/officeDocument/2006/relationships/image" Target="../media/image167.png"/><Relationship Id="rId21" Type="http://schemas.openxmlformats.org/officeDocument/2006/relationships/image" Target="../media/image203.svg"/><Relationship Id="rId7" Type="http://schemas.openxmlformats.org/officeDocument/2006/relationships/image" Target="../media/image189.svg"/><Relationship Id="rId12" Type="http://schemas.openxmlformats.org/officeDocument/2006/relationships/image" Target="../media/image194.png"/><Relationship Id="rId17" Type="http://schemas.openxmlformats.org/officeDocument/2006/relationships/image" Target="../media/image199.svg"/><Relationship Id="rId2" Type="http://schemas.openxmlformats.org/officeDocument/2006/relationships/image" Target="../media/image166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svg"/><Relationship Id="rId5" Type="http://schemas.openxmlformats.org/officeDocument/2006/relationships/image" Target="../media/image187.svg"/><Relationship Id="rId15" Type="http://schemas.openxmlformats.org/officeDocument/2006/relationships/image" Target="../media/image197.svg"/><Relationship Id="rId10" Type="http://schemas.openxmlformats.org/officeDocument/2006/relationships/image" Target="../media/image192.png"/><Relationship Id="rId19" Type="http://schemas.openxmlformats.org/officeDocument/2006/relationships/image" Target="../media/image201.svg"/><Relationship Id="rId4" Type="http://schemas.openxmlformats.org/officeDocument/2006/relationships/image" Target="../media/image186.png"/><Relationship Id="rId9" Type="http://schemas.openxmlformats.org/officeDocument/2006/relationships/image" Target="../media/image191.svg"/><Relationship Id="rId14" Type="http://schemas.openxmlformats.org/officeDocument/2006/relationships/image" Target="../media/image1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svg"/><Relationship Id="rId3" Type="http://schemas.openxmlformats.org/officeDocument/2006/relationships/image" Target="../media/image205.svg"/><Relationship Id="rId7" Type="http://schemas.openxmlformats.org/officeDocument/2006/relationships/image" Target="../media/image209.sv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svg"/><Relationship Id="rId5" Type="http://schemas.openxmlformats.org/officeDocument/2006/relationships/image" Target="../media/image207.svg"/><Relationship Id="rId15" Type="http://schemas.openxmlformats.org/officeDocument/2006/relationships/image" Target="../media/image217.sv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svg"/><Relationship Id="rId14" Type="http://schemas.openxmlformats.org/officeDocument/2006/relationships/image" Target="../media/image21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svg"/><Relationship Id="rId18" Type="http://schemas.openxmlformats.org/officeDocument/2006/relationships/image" Target="../media/image234.png"/><Relationship Id="rId26" Type="http://schemas.openxmlformats.org/officeDocument/2006/relationships/image" Target="../media/image242.png"/><Relationship Id="rId39" Type="http://schemas.openxmlformats.org/officeDocument/2006/relationships/image" Target="../media/image255.png"/><Relationship Id="rId21" Type="http://schemas.openxmlformats.org/officeDocument/2006/relationships/image" Target="../media/image237.svg"/><Relationship Id="rId34" Type="http://schemas.openxmlformats.org/officeDocument/2006/relationships/image" Target="../media/image250.png"/><Relationship Id="rId42" Type="http://schemas.openxmlformats.org/officeDocument/2006/relationships/image" Target="../media/image258.png"/><Relationship Id="rId47" Type="http://schemas.openxmlformats.org/officeDocument/2006/relationships/image" Target="../media/image263.png"/><Relationship Id="rId50" Type="http://schemas.openxmlformats.org/officeDocument/2006/relationships/image" Target="../media/image266.svg"/><Relationship Id="rId55" Type="http://schemas.openxmlformats.org/officeDocument/2006/relationships/image" Target="../media/image271.emf"/><Relationship Id="rId7" Type="http://schemas.openxmlformats.org/officeDocument/2006/relationships/image" Target="../media/image223.svg"/><Relationship Id="rId2" Type="http://schemas.openxmlformats.org/officeDocument/2006/relationships/image" Target="../media/image218.png"/><Relationship Id="rId16" Type="http://schemas.openxmlformats.org/officeDocument/2006/relationships/image" Target="../media/image232.png"/><Relationship Id="rId29" Type="http://schemas.openxmlformats.org/officeDocument/2006/relationships/image" Target="../media/image245.svg"/><Relationship Id="rId11" Type="http://schemas.openxmlformats.org/officeDocument/2006/relationships/image" Target="../media/image227.svg"/><Relationship Id="rId24" Type="http://schemas.openxmlformats.org/officeDocument/2006/relationships/image" Target="../media/image240.png"/><Relationship Id="rId32" Type="http://schemas.openxmlformats.org/officeDocument/2006/relationships/image" Target="../media/image248.png"/><Relationship Id="rId37" Type="http://schemas.openxmlformats.org/officeDocument/2006/relationships/image" Target="../media/image253.png"/><Relationship Id="rId40" Type="http://schemas.openxmlformats.org/officeDocument/2006/relationships/image" Target="../media/image256.png"/><Relationship Id="rId45" Type="http://schemas.openxmlformats.org/officeDocument/2006/relationships/image" Target="../media/image261.png"/><Relationship Id="rId53" Type="http://schemas.openxmlformats.org/officeDocument/2006/relationships/image" Target="../media/image269.jpeg"/><Relationship Id="rId5" Type="http://schemas.openxmlformats.org/officeDocument/2006/relationships/image" Target="../media/image221.sv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31" Type="http://schemas.openxmlformats.org/officeDocument/2006/relationships/image" Target="../media/image247.svg"/><Relationship Id="rId44" Type="http://schemas.openxmlformats.org/officeDocument/2006/relationships/image" Target="../media/image260.svg"/><Relationship Id="rId52" Type="http://schemas.openxmlformats.org/officeDocument/2006/relationships/image" Target="../media/image268.svg"/><Relationship Id="rId4" Type="http://schemas.openxmlformats.org/officeDocument/2006/relationships/image" Target="../media/image220.png"/><Relationship Id="rId9" Type="http://schemas.openxmlformats.org/officeDocument/2006/relationships/image" Target="../media/image225.svg"/><Relationship Id="rId14" Type="http://schemas.openxmlformats.org/officeDocument/2006/relationships/image" Target="../media/image230.png"/><Relationship Id="rId22" Type="http://schemas.openxmlformats.org/officeDocument/2006/relationships/image" Target="../media/image238.png"/><Relationship Id="rId27" Type="http://schemas.openxmlformats.org/officeDocument/2006/relationships/image" Target="../media/image243.svg"/><Relationship Id="rId30" Type="http://schemas.openxmlformats.org/officeDocument/2006/relationships/image" Target="../media/image246.png"/><Relationship Id="rId35" Type="http://schemas.openxmlformats.org/officeDocument/2006/relationships/image" Target="../media/image251.png"/><Relationship Id="rId43" Type="http://schemas.openxmlformats.org/officeDocument/2006/relationships/image" Target="../media/image259.png"/><Relationship Id="rId48" Type="http://schemas.openxmlformats.org/officeDocument/2006/relationships/image" Target="../media/image264.svg"/><Relationship Id="rId8" Type="http://schemas.openxmlformats.org/officeDocument/2006/relationships/image" Target="../media/image224.png"/><Relationship Id="rId51" Type="http://schemas.openxmlformats.org/officeDocument/2006/relationships/image" Target="../media/image267.png"/><Relationship Id="rId3" Type="http://schemas.openxmlformats.org/officeDocument/2006/relationships/image" Target="../media/image219.sv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5" Type="http://schemas.openxmlformats.org/officeDocument/2006/relationships/image" Target="../media/image241.svg"/><Relationship Id="rId33" Type="http://schemas.openxmlformats.org/officeDocument/2006/relationships/image" Target="../media/image249.png"/><Relationship Id="rId38" Type="http://schemas.openxmlformats.org/officeDocument/2006/relationships/image" Target="../media/image254.png"/><Relationship Id="rId46" Type="http://schemas.openxmlformats.org/officeDocument/2006/relationships/image" Target="../media/image262.svg"/><Relationship Id="rId20" Type="http://schemas.openxmlformats.org/officeDocument/2006/relationships/image" Target="../media/image236.png"/><Relationship Id="rId41" Type="http://schemas.openxmlformats.org/officeDocument/2006/relationships/image" Target="../media/image257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5" Type="http://schemas.openxmlformats.org/officeDocument/2006/relationships/image" Target="../media/image231.png"/><Relationship Id="rId23" Type="http://schemas.openxmlformats.org/officeDocument/2006/relationships/image" Target="../media/image239.svg"/><Relationship Id="rId28" Type="http://schemas.openxmlformats.org/officeDocument/2006/relationships/image" Target="../media/image244.png"/><Relationship Id="rId36" Type="http://schemas.openxmlformats.org/officeDocument/2006/relationships/image" Target="../media/image252.png"/><Relationship Id="rId49" Type="http://schemas.openxmlformats.org/officeDocument/2006/relationships/image" Target="../media/image2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svg"/><Relationship Id="rId12" Type="http://schemas.openxmlformats.org/officeDocument/2006/relationships/comments" Target="../comments/comment1.xml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1.svg"/><Relationship Id="rId5" Type="http://schemas.openxmlformats.org/officeDocument/2006/relationships/image" Target="../media/image275.sv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svg"/><Relationship Id="rId12" Type="http://schemas.openxmlformats.org/officeDocument/2006/relationships/comments" Target="../comments/comment2.xml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openxmlformats.org/officeDocument/2006/relationships/image" Target="../media/image291.svg"/><Relationship Id="rId5" Type="http://schemas.openxmlformats.org/officeDocument/2006/relationships/image" Target="../media/image285.sv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svg"/><Relationship Id="rId18" Type="http://schemas.openxmlformats.org/officeDocument/2006/relationships/image" Target="../media/image308.png"/><Relationship Id="rId3" Type="http://schemas.openxmlformats.org/officeDocument/2006/relationships/image" Target="../media/image293.svg"/><Relationship Id="rId21" Type="http://schemas.openxmlformats.org/officeDocument/2006/relationships/image" Target="../media/image311.svg"/><Relationship Id="rId7" Type="http://schemas.openxmlformats.org/officeDocument/2006/relationships/image" Target="../media/image297.svg"/><Relationship Id="rId12" Type="http://schemas.openxmlformats.org/officeDocument/2006/relationships/image" Target="../media/image302.png"/><Relationship Id="rId17" Type="http://schemas.openxmlformats.org/officeDocument/2006/relationships/image" Target="../media/image307.svg"/><Relationship Id="rId2" Type="http://schemas.openxmlformats.org/officeDocument/2006/relationships/image" Target="../media/image292.png"/><Relationship Id="rId16" Type="http://schemas.openxmlformats.org/officeDocument/2006/relationships/image" Target="../media/image306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11" Type="http://schemas.openxmlformats.org/officeDocument/2006/relationships/image" Target="../media/image301.svg"/><Relationship Id="rId5" Type="http://schemas.openxmlformats.org/officeDocument/2006/relationships/image" Target="../media/image295.svg"/><Relationship Id="rId15" Type="http://schemas.openxmlformats.org/officeDocument/2006/relationships/image" Target="../media/image305.svg"/><Relationship Id="rId23" Type="http://schemas.openxmlformats.org/officeDocument/2006/relationships/image" Target="../media/image313.svg"/><Relationship Id="rId10" Type="http://schemas.openxmlformats.org/officeDocument/2006/relationships/image" Target="../media/image300.png"/><Relationship Id="rId19" Type="http://schemas.openxmlformats.org/officeDocument/2006/relationships/image" Target="../media/image309.svg"/><Relationship Id="rId4" Type="http://schemas.openxmlformats.org/officeDocument/2006/relationships/image" Target="../media/image294.png"/><Relationship Id="rId9" Type="http://schemas.openxmlformats.org/officeDocument/2006/relationships/image" Target="../media/image299.svg"/><Relationship Id="rId14" Type="http://schemas.openxmlformats.org/officeDocument/2006/relationships/image" Target="../media/image304.png"/><Relationship Id="rId22" Type="http://schemas.openxmlformats.org/officeDocument/2006/relationships/image" Target="../media/image3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sv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sv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10.png"/><Relationship Id="rId7" Type="http://schemas.openxmlformats.org/officeDocument/2006/relationships/image" Target="../media/image6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1.svg"/><Relationship Id="rId3" Type="http://schemas.openxmlformats.org/officeDocument/2006/relationships/image" Target="../media/image351.svg"/><Relationship Id="rId7" Type="http://schemas.openxmlformats.org/officeDocument/2006/relationships/image" Target="../media/image355.svg"/><Relationship Id="rId12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11" Type="http://schemas.openxmlformats.org/officeDocument/2006/relationships/image" Target="../media/image359.svg"/><Relationship Id="rId5" Type="http://schemas.openxmlformats.org/officeDocument/2006/relationships/image" Target="../media/image353.svg"/><Relationship Id="rId15" Type="http://schemas.openxmlformats.org/officeDocument/2006/relationships/image" Target="../media/image36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svg"/><Relationship Id="rId14" Type="http://schemas.openxmlformats.org/officeDocument/2006/relationships/image" Target="../media/image3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5.png"/><Relationship Id="rId7" Type="http://schemas.openxmlformats.org/officeDocument/2006/relationships/image" Target="../media/image67.svg"/><Relationship Id="rId12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5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png"/><Relationship Id="rId11" Type="http://schemas.openxmlformats.org/officeDocument/2006/relationships/image" Target="../media/image29.png"/><Relationship Id="rId5" Type="http://schemas.openxmlformats.org/officeDocument/2006/relationships/image" Target="../media/image65.svg"/><Relationship Id="rId15" Type="http://schemas.openxmlformats.org/officeDocument/2006/relationships/image" Target="../media/image74.pn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10" Type="http://schemas.openxmlformats.org/officeDocument/2006/relationships/image" Target="../media/image374.png"/><Relationship Id="rId4" Type="http://schemas.openxmlformats.org/officeDocument/2006/relationships/image" Target="../media/image368.svg"/><Relationship Id="rId9" Type="http://schemas.openxmlformats.org/officeDocument/2006/relationships/image" Target="../media/image37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13" Type="http://schemas.openxmlformats.org/officeDocument/2006/relationships/image" Target="../media/image86.jpg"/><Relationship Id="rId3" Type="http://schemas.openxmlformats.org/officeDocument/2006/relationships/image" Target="../media/image5.png"/><Relationship Id="rId7" Type="http://schemas.openxmlformats.org/officeDocument/2006/relationships/image" Target="../media/image80.png"/><Relationship Id="rId12" Type="http://schemas.openxmlformats.org/officeDocument/2006/relationships/image" Target="../media/image85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jp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emf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emf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0.png"/><Relationship Id="rId7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39908" y="4522681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839091"/>
            <a:ext cx="1118009" cy="168359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350CE4-DC88-A841-8C99-8036AA6BFC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977404" y="2881443"/>
            <a:ext cx="1089885" cy="16412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F0CF216-CCBF-6F42-A7C0-2E50E8791D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3159734" y="2865245"/>
            <a:ext cx="1089884" cy="16412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EC6D1B-F99E-924E-9953-A834325420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02298" y="2852563"/>
            <a:ext cx="1100117" cy="16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21090</TotalTime>
  <Words>421</Words>
  <Application>Microsoft Macintosh PowerPoint</Application>
  <PresentationFormat>Widescreen</PresentationFormat>
  <Paragraphs>166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85</cp:revision>
  <dcterms:created xsi:type="dcterms:W3CDTF">2021-10-18T14:27:32Z</dcterms:created>
  <dcterms:modified xsi:type="dcterms:W3CDTF">2021-11-15T19:40:28Z</dcterms:modified>
</cp:coreProperties>
</file>